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DB78A697-9D75-4DE8-8C28-1296A6CF43C1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669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075A-B3CA-4308-8288-4AA3FDE33D80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737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4B8D-FEEF-4ACC-AE11-BD533592BCDC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2611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6006-7E0B-4944-9FC8-8FFECA54B11C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688949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3413-B80B-4905-8668-7292F4C8B0D5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7755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9662-C6A4-45F9-A235-129F0C1DEF43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0885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B764-976A-4040-BDCA-252C91CEE939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0928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C935-CE77-4008-BAD9-6108F00BE393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0275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94C562D5-4244-4B26-B385-E71032EABECD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595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D967-1B7E-40AA-AAF7-BA98E0E039F7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908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B9D1490F-3E6A-4544-9694-22B6007FE3C6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705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9620-38BC-4982-922B-C904A70C41DD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887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FC6-E80E-40CB-B83C-A6FFE3EF0BA6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966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863F-52DC-41B2-9D00-5A4E5632AC32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825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5614-3909-43DC-A067-7F9842F8B81D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887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9323-6A73-409C-86A6-9EAF0F851121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493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0176-F1D3-49EC-82F4-0915A3AC4184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873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38000"/>
              </a:schemeClr>
            </a:gs>
            <a:gs pos="6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 cstate="email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72865-FBF0-458A-BAFF-4F75173770F5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44586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Обучение дошкольников основам безопасного поведения на дороге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3167" b="96500" l="1411" r="96082">
                        <a14:foregroundMark x1="16458" y1="62833" x2="16458" y2="62833"/>
                        <a14:foregroundMark x1="29781" y1="74667" x2="29781" y2="74667"/>
                        <a14:foregroundMark x1="30721" y1="69833" x2="30721" y2="69833"/>
                        <a14:foregroundMark x1="29310" y1="68833" x2="29310" y2="68833"/>
                        <a14:foregroundMark x1="28370" y1="71000" x2="28370" y2="71000"/>
                        <a14:foregroundMark x1="28370" y1="72000" x2="28370" y2="72000"/>
                        <a14:foregroundMark x1="25392" y1="81500" x2="25392" y2="81500"/>
                        <a14:foregroundMark x1="57524" y1="60167" x2="57524" y2="60167"/>
                        <a14:foregroundMark x1="54389" y1="74833" x2="54389" y2="74833"/>
                        <a14:foregroundMark x1="57210" y1="76667" x2="57210" y2="76667"/>
                        <a14:foregroundMark x1="59091" y1="76833" x2="59091" y2="76833"/>
                        <a14:foregroundMark x1="61129" y1="77500" x2="61129" y2="77500"/>
                        <a14:foregroundMark x1="62069" y1="78667" x2="62069" y2="78667"/>
                        <a14:foregroundMark x1="61599" y1="75333" x2="61599" y2="75333"/>
                        <a14:foregroundMark x1="71160" y1="47167" x2="71160" y2="47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75" y="-38131"/>
            <a:ext cx="2955554" cy="2779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1920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145" y="604681"/>
            <a:ext cx="83214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FF66"/>
                </a:solidFill>
                <a:latin typeface="Comic Sans MS" panose="030F0702030302020204" pitchFamily="66" charset="0"/>
              </a:rPr>
              <a:t>Актуальность проблемы </a:t>
            </a:r>
            <a:r>
              <a:rPr lang="ru-RU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–</a:t>
            </a:r>
            <a:r>
              <a:rPr lang="ru-RU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</a:p>
          <a:p>
            <a:pPr algn="just"/>
            <a:endParaRPr lang="ru-RU" sz="24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just"/>
            <a:endParaRPr lang="ru-RU" sz="24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just"/>
            <a:endParaRPr lang="ru-RU" sz="24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just"/>
            <a:endParaRPr lang="ru-RU" sz="24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just"/>
            <a:endParaRPr lang="ru-RU" sz="24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	</a:t>
            </a:r>
            <a:r>
              <a:rPr lang="ru-RU" sz="1600" b="1" dirty="0" smtClean="0">
                <a:latin typeface="Comic Sans MS" panose="030F0702030302020204" pitchFamily="66" charset="0"/>
              </a:rPr>
              <a:t>Детский </a:t>
            </a:r>
            <a:r>
              <a:rPr lang="ru-RU" sz="1600" b="1" dirty="0">
                <a:latin typeface="Comic Sans MS" panose="030F0702030302020204" pitchFamily="66" charset="0"/>
              </a:rPr>
              <a:t>травматизм при несоблюдении правил дорожного движения остается одной из самых болезненных проблем в наше время. А дети — это самое ценное и дорогое, что есть в жизни каждого человека. Ежегодно на дорогах России совершаются десятки тысяч дорожно-транспортных происшествий с участием детей и подростков. Особенно ситуация на дорогах ухудшается в период летних каникул. Знание и соблюдение правил дорожного движения поможет сформировать безопасное поведение детей на дорогах.</a:t>
            </a:r>
            <a:br>
              <a:rPr lang="ru-RU" sz="1600" b="1" dirty="0">
                <a:latin typeface="Comic Sans MS" panose="030F0702030302020204" pitchFamily="66" charset="0"/>
              </a:rPr>
            </a:br>
            <a:r>
              <a:rPr lang="ru-RU" sz="1600" b="1" dirty="0">
                <a:latin typeface="Comic Sans MS" panose="030F0702030302020204" pitchFamily="66" charset="0"/>
              </a:rPr>
              <a:t/>
            </a:r>
            <a:br>
              <a:rPr lang="ru-RU" sz="1600" b="1" dirty="0">
                <a:latin typeface="Comic Sans MS" panose="030F0702030302020204" pitchFamily="66" charset="0"/>
              </a:rPr>
            </a:br>
            <a:r>
              <a:rPr lang="ru-RU" sz="1600" b="1" dirty="0" smtClean="0">
                <a:latin typeface="Comic Sans MS" panose="030F0702030302020204" pitchFamily="66" charset="0"/>
              </a:rPr>
              <a:t>	У детей дошкольного возраста часто наблюдается недостаточная готовность к самосохранению, слабо развито умение анализировать обстановку, прогнозировать последствия своих действий. </a:t>
            </a:r>
          </a:p>
          <a:p>
            <a:pPr algn="just"/>
            <a:r>
              <a:rPr lang="ru-RU" sz="1600" b="1" dirty="0" smtClean="0">
                <a:latin typeface="Comic Sans MS" panose="030F0702030302020204" pitchFamily="66" charset="0"/>
              </a:rPr>
              <a:t>	Возникает необходимость уберечь детей от опасностей, не подавив при этом в них естественной любознательности, открытости и доверия к миру, не напугать их и подготовить к полноценной жизни. </a:t>
            </a:r>
            <a:endParaRPr lang="ru-RU" sz="1600" b="1" dirty="0">
              <a:latin typeface="Comic Sans MS" panose="030F0702030302020204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644" y="185581"/>
            <a:ext cx="3967842" cy="264655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937301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214" y="473528"/>
            <a:ext cx="846636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Безопасному поведению нужно учить!</a:t>
            </a:r>
          </a:p>
          <a:p>
            <a:endParaRPr lang="ru-RU" sz="2000" b="1" dirty="0"/>
          </a:p>
          <a:p>
            <a:pPr algn="just"/>
            <a:r>
              <a:rPr lang="ru-RU" sz="2000" b="1" dirty="0" smtClean="0"/>
              <a:t>При этом надо помнить, что в воспитании и обучении детей акцент необходимо делать на правила безопасного поведения на дороге, а не на Правила дорожного движения.</a:t>
            </a:r>
          </a:p>
          <a:p>
            <a:pPr algn="just"/>
            <a:endParaRPr lang="ru-RU" sz="2000" b="1" dirty="0"/>
          </a:p>
          <a:p>
            <a:pPr algn="just"/>
            <a:r>
              <a:rPr lang="ru-RU" b="1" dirty="0" smtClean="0"/>
              <a:t>Эта работа должна пронизывать все виды деятельности и стороны жизни ребенка: игру, занятия, прогулку, дорогу домой и в детский сад и т.д.</a:t>
            </a:r>
            <a:endParaRPr lang="ru-RU" b="1" dirty="0"/>
          </a:p>
        </p:txBody>
      </p:sp>
      <p:pic>
        <p:nvPicPr>
          <p:cNvPr id="3" name="Рисунок 2" descr="G:\ФОТО\Конкурс участков 2015-06-25\DSC03549.JPG"/>
          <p:cNvPicPr/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954" y="3081734"/>
            <a:ext cx="2966625" cy="2041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4" name="Рисунок 3" descr="D:\МОЕ\Фото\Праздники развлечения\ПДД\ПДД 27 октября 2017\DSC08748.JPG"/>
          <p:cNvPicPr/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85" y="3126922"/>
            <a:ext cx="3020815" cy="19757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5" name="Рисунок 4" descr="D:\МОЕ\Фото\неделя ПДД 2017\Вишенка\Фото ПДД 17-18\DSC00349.JPG"/>
          <p:cNvPicPr/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371" y="4534976"/>
            <a:ext cx="2885913" cy="20953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93" y="5080250"/>
            <a:ext cx="1133171" cy="14545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4906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364" y="302079"/>
            <a:ext cx="848269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ВАЖНО!</a:t>
            </a:r>
          </a:p>
          <a:p>
            <a:endParaRPr lang="ru-RU" sz="2000" b="1" dirty="0">
              <a:solidFill>
                <a:srgbClr val="FFFF00"/>
              </a:solidFill>
            </a:endParaRPr>
          </a:p>
          <a:p>
            <a:pPr algn="just"/>
            <a:r>
              <a:rPr lang="ru-RU" sz="1600" b="1" dirty="0" smtClean="0"/>
              <a:t>Педагоги, обучающие детей основам безопасного поведения на дорогах, должны прежде всего сами ЗНАТЬ и СОБЛЮДАТЬ Правила дорожного движения!</a:t>
            </a:r>
          </a:p>
          <a:p>
            <a:pPr algn="just"/>
            <a:endParaRPr lang="ru-RU" sz="1600" b="1" dirty="0"/>
          </a:p>
          <a:p>
            <a:pPr algn="just"/>
            <a:r>
              <a:rPr lang="ru-RU" sz="1600" b="1" dirty="0" smtClean="0"/>
              <a:t>Безопасность дошкольников во многом зависит от окружающих взрослых (родителей, педагогов), что снижает уровень осознанности детьми собственных действий, обеспечивающих безопасность в окружающем мире.</a:t>
            </a:r>
            <a:endParaRPr lang="ru-RU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9229" y="2487293"/>
            <a:ext cx="84337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rgbClr val="FFFF00"/>
              </a:solidFill>
            </a:endParaRPr>
          </a:p>
          <a:p>
            <a:endParaRPr lang="ru-RU" sz="2000" b="1" dirty="0">
              <a:solidFill>
                <a:srgbClr val="FFFF00"/>
              </a:solidFill>
            </a:endParaRPr>
          </a:p>
          <a:p>
            <a:endParaRPr lang="ru-RU" sz="2000" b="1" dirty="0" smtClean="0">
              <a:solidFill>
                <a:srgbClr val="FFFF00"/>
              </a:solidFill>
            </a:endParaRPr>
          </a:p>
          <a:p>
            <a:endParaRPr lang="ru-RU" sz="2000" b="1" dirty="0">
              <a:solidFill>
                <a:srgbClr val="FFFF00"/>
              </a:solidFill>
            </a:endParaRPr>
          </a:p>
          <a:p>
            <a:endParaRPr lang="ru-RU" sz="2000" b="1" dirty="0" smtClean="0">
              <a:solidFill>
                <a:srgbClr val="FFFF00"/>
              </a:solidFill>
            </a:endParaRPr>
          </a:p>
          <a:p>
            <a:endParaRPr lang="ru-RU" sz="2000" b="1" dirty="0">
              <a:solidFill>
                <a:srgbClr val="FFFF00"/>
              </a:solidFill>
            </a:endParaRPr>
          </a:p>
          <a:p>
            <a:r>
              <a:rPr lang="ru-RU" sz="2000" b="1" dirty="0" smtClean="0">
                <a:solidFill>
                  <a:srgbClr val="FFFF00"/>
                </a:solidFill>
              </a:rPr>
              <a:t>Какие способности ребенка-дошкольника надо развивать: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 smtClean="0"/>
              <a:t>Умение ориентироваться в окружающем пространстве, понимать опасные и безопасные действия на улицах и дорогах;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 smtClean="0"/>
              <a:t>Умение смотреть, видеть и слышать происходящее на дороге, определять соотношение машин (большая, тяжелая или маленькая, легковая и т.д.)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 smtClean="0"/>
              <a:t>наблюдательность, внимание, память;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 smtClean="0"/>
              <a:t>глазомер, чувство времени при оценке скорости машин и т. д.</a:t>
            </a:r>
          </a:p>
          <a:p>
            <a:r>
              <a:rPr lang="ru-RU" sz="1600" b="1" dirty="0" smtClean="0"/>
              <a:t>- Чувство опасности дороги и транспортных средств, но не страха.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73" y="2487293"/>
            <a:ext cx="2680370" cy="183422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2432303"/>
            <a:ext cx="2180242" cy="191550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364456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364" y="302079"/>
            <a:ext cx="84826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ПОМНИТЕ!</a:t>
            </a:r>
          </a:p>
          <a:p>
            <a:endParaRPr lang="ru-RU" sz="2000" b="1" dirty="0">
              <a:solidFill>
                <a:srgbClr val="FFFF00"/>
              </a:solidFill>
            </a:endParaRPr>
          </a:p>
          <a:p>
            <a:pPr algn="just"/>
            <a:r>
              <a:rPr lang="ru-RU" sz="1600" b="1" dirty="0" smtClean="0"/>
              <a:t>Так как дети легко забывают инструкции, необходимо использовать большое количество практических занятий и постоянно напоминать детям об осторожности!</a:t>
            </a:r>
            <a:endParaRPr lang="ru-RU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14157" y="1973036"/>
            <a:ext cx="66593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FF00"/>
                </a:solidFill>
              </a:rPr>
              <a:t>Что должен усвоить ребенок-дошкольник, чтобы у него сформировались навыки безопасного поведения на дороге?</a:t>
            </a:r>
          </a:p>
          <a:p>
            <a:endParaRPr lang="ru-RU" sz="1400" b="1" dirty="0" smtClean="0">
              <a:solidFill>
                <a:srgbClr val="FFFF00"/>
              </a:solidFill>
            </a:endParaRPr>
          </a:p>
          <a:p>
            <a:r>
              <a:rPr lang="ru-RU" sz="1400" b="1" dirty="0" smtClean="0"/>
              <a:t>- научить понимать, что он является участником дорожного движения в качестве пешехода или пассажира.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/>
              <a:t>Знать, что такое проезжая часть, тротуар, пешеходный переход, обочина, перекресток.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/>
              <a:t>Уметь различать виды транспортных средств (легковой или грузовой, специальный, пассажирский и др.)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/>
              <a:t>Знать правила движения по тротуарам и обочинам и правила перехода проезжей части дороги.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/>
              <a:t>Знать правила поведения в пассажирском транспорте, посадке и высадке из него.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/>
              <a:t>И главное – запомнить и понять, что выходить на прогулку можно только в сопровождении взрослых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5" y="2412521"/>
            <a:ext cx="1822272" cy="23390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28678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364" y="302079"/>
            <a:ext cx="848269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ВАЖНО!</a:t>
            </a:r>
          </a:p>
          <a:p>
            <a:endParaRPr lang="ru-RU" sz="2000" b="1" dirty="0">
              <a:solidFill>
                <a:srgbClr val="FFFF00"/>
              </a:solidFill>
            </a:endParaRPr>
          </a:p>
          <a:p>
            <a:pPr algn="just"/>
            <a:r>
              <a:rPr lang="ru-RU" sz="2000" b="1" dirty="0" smtClean="0"/>
              <a:t>Не перегружать непонятной терминологией по правилам безопасного поведения.</a:t>
            </a:r>
          </a:p>
          <a:p>
            <a:pPr algn="just"/>
            <a:r>
              <a:rPr lang="ru-RU" sz="2000" b="1" dirty="0" smtClean="0"/>
              <a:t>Помнить, что на детей дошкольного возраста большое влияние оказывает пример родителей и других «значимых» взрослых!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 smtClean="0"/>
              <a:t>Вы являетесь образцом поведения. Вы – объект любви и подражания для ребенка. Это необходимо помнить всегда. И тем более когда идете по улице вместе с малышом.</a:t>
            </a:r>
            <a:endParaRPr lang="ru-RU" sz="2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66" y="3844245"/>
            <a:ext cx="3080331" cy="206352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15" y="3844244"/>
            <a:ext cx="3095286" cy="206352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807582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8382981" cy="639539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Дошкольник должен знать: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51" y="1371600"/>
            <a:ext cx="84663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-Выходить на дорогу самостоятельно нельзя</a:t>
            </a:r>
          </a:p>
          <a:p>
            <a:pPr algn="just"/>
            <a:r>
              <a:rPr lang="ru-RU" b="1" dirty="0" smtClean="0"/>
              <a:t>-Играть вблизи дороги опасно</a:t>
            </a:r>
          </a:p>
          <a:p>
            <a:pPr algn="just"/>
            <a:r>
              <a:rPr lang="ru-RU" b="1" dirty="0" smtClean="0"/>
              <a:t>-Дорогу переходить можно только со взрослым, держась за руку, вырываться нельзя</a:t>
            </a:r>
          </a:p>
          <a:p>
            <a:pPr algn="just"/>
            <a:r>
              <a:rPr lang="ru-RU" b="1" dirty="0" smtClean="0"/>
              <a:t>-Переходить дорогу надо по пешеходному переходу спокойным шагом</a:t>
            </a:r>
          </a:p>
          <a:p>
            <a:pPr algn="just"/>
            <a:r>
              <a:rPr lang="ru-RU" b="1" dirty="0" smtClean="0"/>
              <a:t>-Пешеходы – люди, которые ходят по улицам и дорогам</a:t>
            </a:r>
          </a:p>
          <a:p>
            <a:pPr algn="just"/>
            <a:r>
              <a:rPr lang="ru-RU" b="1" dirty="0" smtClean="0"/>
              <a:t>-Пешеходы, водители и пассажиры – это участники дорожного движения</a:t>
            </a:r>
          </a:p>
          <a:p>
            <a:pPr algn="just"/>
            <a:r>
              <a:rPr lang="ru-RU" b="1" dirty="0" smtClean="0"/>
              <a:t>-Пешеходы и водители должны соблюдать Правила дорожного движения и подчиняться сигналам светофора</a:t>
            </a:r>
          </a:p>
          <a:p>
            <a:pPr algn="just"/>
            <a:r>
              <a:rPr lang="ru-RU" b="1" dirty="0" smtClean="0"/>
              <a:t>-Светофоры бывают пешеходными (два сигнала: красный и зеленый) и транспортными (три сигнала)</a:t>
            </a:r>
          </a:p>
          <a:p>
            <a:pPr algn="just"/>
            <a:r>
              <a:rPr lang="ru-RU" b="1" dirty="0" smtClean="0"/>
              <a:t>-Машины бывают разные, это транспорт</a:t>
            </a:r>
          </a:p>
          <a:p>
            <a:pPr algn="just"/>
            <a:r>
              <a:rPr lang="ru-RU" b="1" dirty="0" smtClean="0"/>
              <a:t>-Машинами управляют водители, машины движутся по проезжей части дороги</a:t>
            </a:r>
          </a:p>
          <a:p>
            <a:pPr algn="just"/>
            <a:r>
              <a:rPr lang="ru-RU" b="1" dirty="0" smtClean="0"/>
              <a:t>-Пешеходы передвигаются по тротуарам и пешеходным дорожкам</a:t>
            </a:r>
          </a:p>
          <a:p>
            <a:pPr algn="just"/>
            <a:r>
              <a:rPr lang="ru-RU" b="1" dirty="0" smtClean="0"/>
              <a:t>-Пассажиры- это люди, которые едут в транспорте</a:t>
            </a:r>
            <a:endParaRPr lang="ru-RU" b="1" dirty="0"/>
          </a:p>
          <a:p>
            <a:pPr algn="just"/>
            <a:r>
              <a:rPr lang="ru-RU" b="1" dirty="0" smtClean="0"/>
              <a:t>-Для пассажиров есть правила поведения в транспорте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88235" y="140823"/>
            <a:ext cx="1235563" cy="17369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59526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Берегите детей!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191" y="612321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1600" b="1" dirty="0" smtClean="0">
                <a:latin typeface="Comic Sans MS" panose="030F0702030302020204" pitchFamily="66" charset="0"/>
              </a:rPr>
              <a:t>В презентации использованы материалы:</a:t>
            </a:r>
            <a:endParaRPr lang="ru-RU" sz="1600" b="1" dirty="0">
              <a:latin typeface="Comic Sans MS" panose="030F0702030302020204" pitchFamily="66" charset="0"/>
            </a:endParaRPr>
          </a:p>
          <a:p>
            <a:pPr algn="just"/>
            <a:endParaRPr lang="ru-RU" sz="16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ru-RU" sz="1600" b="1" dirty="0" err="1" smtClean="0">
                <a:latin typeface="Comic Sans MS" panose="030F0702030302020204" pitchFamily="66" charset="0"/>
              </a:rPr>
              <a:t>Ахмадиева</a:t>
            </a:r>
            <a:r>
              <a:rPr lang="ru-RU" sz="1600" b="1" dirty="0" smtClean="0">
                <a:latin typeface="Comic Sans MS" panose="030F0702030302020204" pitchFamily="66" charset="0"/>
              </a:rPr>
              <a:t> Р.Ш., Воронина Е.Е., </a:t>
            </a:r>
            <a:r>
              <a:rPr lang="ru-RU" sz="1600" b="1" dirty="0" err="1" smtClean="0">
                <a:latin typeface="Comic Sans MS" panose="030F0702030302020204" pitchFamily="66" charset="0"/>
              </a:rPr>
              <a:t>Минниханов</a:t>
            </a:r>
            <a:r>
              <a:rPr lang="ru-RU" sz="1600" b="1" dirty="0" smtClean="0">
                <a:latin typeface="Comic Sans MS" panose="030F0702030302020204" pitchFamily="66" charset="0"/>
              </a:rPr>
              <a:t> и др. учебное пособие Обучение детей дошкольного возраста правилам безопасного поведения на дорогах </a:t>
            </a:r>
            <a:r>
              <a:rPr lang="ru-RU" sz="1600" b="1" dirty="0">
                <a:latin typeface="Comic Sans MS" panose="030F0702030302020204" pitchFamily="66" charset="0"/>
              </a:rPr>
              <a:t>.- Казань, 2008.- 324 с.</a:t>
            </a:r>
            <a:endParaRPr lang="ru-RU" sz="16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ru-RU" sz="1600" b="1" dirty="0">
                <a:latin typeface="Comic Sans MS" panose="030F0702030302020204" pitchFamily="66" charset="0"/>
              </a:rPr>
              <a:t>Васильева И. Учим правила безопасности.- М.: Дошкольное воспитание, №2, </a:t>
            </a:r>
            <a:r>
              <a:rPr lang="ru-RU" sz="1600" b="1" dirty="0" smtClean="0">
                <a:latin typeface="Comic Sans MS" panose="030F0702030302020204" pitchFamily="66" charset="0"/>
              </a:rPr>
              <a:t>1980</a:t>
            </a:r>
          </a:p>
          <a:p>
            <a:pPr algn="just"/>
            <a:r>
              <a:rPr lang="ru-RU" sz="1600" b="1" dirty="0" err="1" smtClean="0">
                <a:latin typeface="Comic Sans MS" panose="030F0702030302020204" pitchFamily="66" charset="0"/>
              </a:rPr>
              <a:t>Саулина</a:t>
            </a:r>
            <a:r>
              <a:rPr lang="ru-RU" sz="1600" b="1" dirty="0" smtClean="0">
                <a:latin typeface="Comic Sans MS" panose="030F0702030302020204" pitchFamily="66" charset="0"/>
              </a:rPr>
              <a:t> </a:t>
            </a:r>
            <a:r>
              <a:rPr lang="ru-RU" sz="1600" b="1" dirty="0">
                <a:latin typeface="Comic Sans MS" panose="030F0702030302020204" pitchFamily="66" charset="0"/>
              </a:rPr>
              <a:t>Т.Ф. Знакомим дошкольников с правилами дорожного движения, Москва – 2014 и др. </a:t>
            </a:r>
            <a:endParaRPr lang="ru-RU" sz="16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ru-RU" sz="1600" b="1" dirty="0" smtClean="0">
                <a:latin typeface="Comic Sans MS" panose="030F0702030302020204" pitchFamily="66" charset="0"/>
              </a:rPr>
              <a:t>«Добрая дорога детства». – ООО «Стоп-газета»-безопасность на дорогах</a:t>
            </a:r>
            <a:endParaRPr lang="ru-RU" sz="1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4390256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Другая 1">
      <a:dk1>
        <a:srgbClr val="333399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333399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142</TotalTime>
  <Words>602</Words>
  <Application>Microsoft Office PowerPoint</Application>
  <PresentationFormat>Экран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Берлин</vt:lpstr>
      <vt:lpstr>Обучение дошкольников основам безопасного поведения на дороге</vt:lpstr>
      <vt:lpstr>Слайд 2</vt:lpstr>
      <vt:lpstr>Слайд 3</vt:lpstr>
      <vt:lpstr>Слайд 4</vt:lpstr>
      <vt:lpstr>Слайд 5</vt:lpstr>
      <vt:lpstr>Слайд 6</vt:lpstr>
      <vt:lpstr>Дошкольник должен знать:</vt:lpstr>
      <vt:lpstr>Берегите детей!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дошкольников основам безопасного поведения на дороге</dc:title>
  <dc:creator>LISA</dc:creator>
  <cp:lastModifiedBy>Администратор</cp:lastModifiedBy>
  <cp:revision>12</cp:revision>
  <dcterms:created xsi:type="dcterms:W3CDTF">2018-10-02T01:10:13Z</dcterms:created>
  <dcterms:modified xsi:type="dcterms:W3CDTF">2019-12-30T09:48:16Z</dcterms:modified>
</cp:coreProperties>
</file>